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797675" cy="9926638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111" d="100"/>
          <a:sy n="111" d="100"/>
        </p:scale>
        <p:origin x="1020" y="102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0.35</c:v>
                </c:pt>
                <c:pt idx="1">
                  <c:v>0.31</c:v>
                </c:pt>
                <c:pt idx="2">
                  <c:v>0.35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0.62</c:v>
                </c:pt>
                <c:pt idx="1">
                  <c:v>0.24</c:v>
                </c:pt>
                <c:pt idx="2">
                  <c:v>0.13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0.68</c:v>
                </c:pt>
                <c:pt idx="1">
                  <c:v>0.28000000000000003</c:v>
                </c:pt>
                <c:pt idx="2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0.67</c:v>
                </c:pt>
                <c:pt idx="1">
                  <c:v>0.26</c:v>
                </c:pt>
                <c:pt idx="2">
                  <c:v>0.06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0.56000000000000005</c:v>
                </c:pt>
                <c:pt idx="1">
                  <c:v>0.28000000000000003</c:v>
                </c:pt>
                <c:pt idx="2">
                  <c:v>0.16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0.42</c:v>
                </c:pt>
                <c:pt idx="1">
                  <c:v>0.34</c:v>
                </c:pt>
                <c:pt idx="2">
                  <c:v>0.25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04000000001"/>
                      <c:h val="0.323883179999999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0.15</c:v>
                </c:pt>
                <c:pt idx="1">
                  <c:v>0.35</c:v>
                </c:pt>
                <c:pt idx="2">
                  <c:v>0.51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0.41</c:v>
                </c:pt>
                <c:pt idx="1">
                  <c:v>0.25</c:v>
                </c:pt>
                <c:pt idx="2">
                  <c:v>0.35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36999999999"/>
                      <c:h val="0.355427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0.46</c:v>
                </c:pt>
                <c:pt idx="1">
                  <c:v>0.42</c:v>
                </c:pt>
                <c:pt idx="2">
                  <c:v>0.12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0.73</c:v>
                </c:pt>
                <c:pt idx="1">
                  <c:v>0.27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0.98</c:v>
                </c:pt>
                <c:pt idx="1">
                  <c:v>0.02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0.42</c:v>
                </c:pt>
                <c:pt idx="1">
                  <c:v>0.34</c:v>
                </c:pt>
                <c:pt idx="2">
                  <c:v>0.25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0.57999999999999996</c:v>
                </c:pt>
                <c:pt idx="1">
                  <c:v>0.38</c:v>
                </c:pt>
                <c:pt idx="2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0.56999999999999995</c:v>
                </c:pt>
                <c:pt idx="1">
                  <c:v>0.28000000000000003</c:v>
                </c:pt>
                <c:pt idx="2">
                  <c:v>0.16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/Results?Code=C85619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/Results?Code=C85619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 descr="P_CHART2_LOWBASEMESSAGE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 descr="P_CHART2_LOWBASEMESSAGE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 descr="P_CHART2_LOWBASEMESSAGE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 descr="P_CHART2_LOWBASEMESSAGE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 descr="P_CHART2_LOWBASEMESSAGE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 descr="P_CHART2_LOWBASEMESSAGE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4480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St George’S Medical Centre Pms Practice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5486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Roundhouse Medical Centre, Langsett Court, New Lodge, Barnsley, S71 1RY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28%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384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108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C85619</a:t>
            </a:r>
          </a:p>
        </p:txBody>
      </p:sp>
      <p:sp>
        <p:nvSpPr>
          <p:cNvPr id="105" name="More_Info_Label1" descr="P_CHART2_LOWBASEMESSAGE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 descr="P_CHART2_LOWBASEMESSAGE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Https://Gp-Patient.Co.Uk/Patientexperience/Results?Code=C85619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6214194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 fontScale="90000" lnSpcReduction="20000"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 George’S Medical Centre Pms Practice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88%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73%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98%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66%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50%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75%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66%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4480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St George’S Medical Centre Pms Practice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5486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Roundhouse Medical Centre, Langsett Court, New Lodge, Barnsley, S71 1RY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C85619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28%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108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384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Https://Gp-Patient.Co.Uk/Patientexperience/Results?Code=C85619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 fontScale="90000" lnSpcReduction="20000"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 George’S Medical Centre Pms Practice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84%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86%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94%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84%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75%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94DFD0-69E0-4EE1-9ED8-8A99BA239BE7}">
  <ds:schemaRefs>
    <ds:schemaRef ds:uri="9d2b163f-2795-4980-a00f-d619f53f7de8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  <ds:schemaRef ds:uri="http://purl.org/dc/elements/1.1/"/>
    <ds:schemaRef ds:uri="http://schemas.openxmlformats.org/package/2006/metadata/core-properties"/>
    <ds:schemaRef ds:uri="cccaf3ac-2de9-44d4-aa31-54302fceb5f7"/>
    <ds:schemaRef ds:uri="8fb53b4f-1204-4cd9-8a55-a9d7af4fbf3e"/>
    <ds:schemaRef ds:uri="http://schemas.microsoft.com/sharepoint/v3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620</Words>
  <Application>Microsoft Office PowerPoint</Application>
  <PresentationFormat>Widescreen</PresentationFormat>
  <Paragraphs>198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Julie Smith</cp:lastModifiedBy>
  <cp:revision>254</cp:revision>
  <cp:lastPrinted>2025-09-10T07:09:18Z</cp:lastPrinted>
  <dcterms:created xsi:type="dcterms:W3CDTF">2022-02-15T10:00:54Z</dcterms:created>
  <dcterms:modified xsi:type="dcterms:W3CDTF">2025-09-10T07:09:43Z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